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05" r:id="rId4"/>
    <p:sldId id="323"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5B3C5-292C-4D75-83BC-DDD52501CB10}" v="7" dt="2025-01-26T01:03:47.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p:scale>
          <a:sx n="50" d="100"/>
          <a:sy n="50" d="100"/>
        </p:scale>
        <p:origin x="960" y="-76"/>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ldChg>
      <pc:sldChg chg="addSp delSp modSp mod">
        <pc:chgData name="Gerth Stølting Brodal" userId="04ef4784-6591-4f86-a140-f5c3b108582a" providerId="ADAL" clId="{71CE672B-87A1-40BB-AEE0-119AE4F820BB}" dt="2022-01-29T13:01:44.022" v="29" actId="1036"/>
        <pc:sldMkLst>
          <pc:docMk/>
          <pc:sldMk cId="2732955739" sldId="296"/>
        </pc:sldMkLst>
      </pc:sldChg>
      <pc:sldChg chg="modSp mod">
        <pc:chgData name="Gerth Stølting Brodal" userId="04ef4784-6591-4f86-a140-f5c3b108582a" providerId="ADAL" clId="{71CE672B-87A1-40BB-AEE0-119AE4F820BB}" dt="2022-02-02T19:19:16.020" v="672" actId="1076"/>
        <pc:sldMkLst>
          <pc:docMk/>
          <pc:sldMk cId="2904674289" sldId="299"/>
        </pc:sldMkLst>
      </pc:sldChg>
      <pc:sldChg chg="addSp modSp mod modAnim">
        <pc:chgData name="Gerth Stølting Brodal" userId="04ef4784-6591-4f86-a140-f5c3b108582a" providerId="ADAL" clId="{71CE672B-87A1-40BB-AEE0-119AE4F820BB}" dt="2022-01-29T13:09:26.742" v="162" actId="14100"/>
        <pc:sldMkLst>
          <pc:docMk/>
          <pc:sldMk cId="3965123638" sldId="306"/>
        </pc:sldMkLst>
      </pc:sldChg>
      <pc:sldChg chg="modSp mod">
        <pc:chgData name="Gerth Stølting Brodal" userId="04ef4784-6591-4f86-a140-f5c3b108582a" providerId="ADAL" clId="{71CE672B-87A1-40BB-AEE0-119AE4F820BB}" dt="2022-01-29T13:25:38.227" v="208" actId="20577"/>
        <pc:sldMkLst>
          <pc:docMk/>
          <pc:sldMk cId="1706296215" sldId="314"/>
        </pc:sldMkLst>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ldChg>
      <pc:sldChg chg="addSp delSp modSp mod">
        <pc:chgData name="Gerth Stølting Brodal" userId="04ef4784-6591-4f86-a140-f5c3b108582a" providerId="ADAL" clId="{71CE672B-87A1-40BB-AEE0-119AE4F820BB}" dt="2022-01-29T13:23:50.769" v="207" actId="1036"/>
        <pc:sldMkLst>
          <pc:docMk/>
          <pc:sldMk cId="309929601" sldId="324"/>
        </pc:sldMkLst>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ldChg>
      <pc:sldChg chg="addSp delSp modSp mod">
        <pc:chgData name="Gerth Stølting Brodal" userId="04ef4784-6591-4f86-a140-f5c3b108582a" providerId="ADAL" clId="{71CE672B-87A1-40BB-AEE0-119AE4F820BB}" dt="2022-01-29T13:08:51.067" v="154" actId="1076"/>
        <pc:sldMkLst>
          <pc:docMk/>
          <pc:sldMk cId="2180986456" sldId="328"/>
        </pc:sldMkLst>
      </pc:sldChg>
      <pc:sldChg chg="modSp mod">
        <pc:chgData name="Gerth Stølting Brodal" userId="04ef4784-6591-4f86-a140-f5c3b108582a" providerId="ADAL" clId="{71CE672B-87A1-40BB-AEE0-119AE4F820BB}" dt="2022-01-29T13:55:44.466" v="322" actId="20577"/>
        <pc:sldMkLst>
          <pc:docMk/>
          <pc:sldMk cId="1032111732" sldId="342"/>
        </pc:sldMkLst>
      </pc:sldChg>
      <pc:sldChg chg="addSp delSp modSp mod">
        <pc:chgData name="Gerth Stølting Brodal" userId="04ef4784-6591-4f86-a140-f5c3b108582a" providerId="ADAL" clId="{71CE672B-87A1-40BB-AEE0-119AE4F820BB}" dt="2022-01-29T13:37:48.714" v="295" actId="1076"/>
        <pc:sldMkLst>
          <pc:docMk/>
          <pc:sldMk cId="3891098839" sldId="350"/>
        </pc:sldMkLst>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ldChg>
      <pc:sldChg chg="modSp mod modNotesTx">
        <pc:chgData name="Gerth Stølting Brodal" userId="04ef4784-6591-4f86-a140-f5c3b108582a" providerId="ADAL" clId="{71CE672B-87A1-40BB-AEE0-119AE4F820BB}" dt="2022-01-29T14:09:55.550" v="540" actId="6549"/>
        <pc:sldMkLst>
          <pc:docMk/>
          <pc:sldMk cId="460586596" sldId="355"/>
        </pc:sldMkLst>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ldChg>
      <pc:sldChg chg="modSp mod">
        <pc:chgData name="Gerth Stølting" userId="04ef4784-6591-4f86-a140-f5c3b108582a" providerId="ADAL" clId="{4709CBD7-9132-441E-94CB-BFE8F60A71B0}" dt="2022-11-19T14:55:40.290" v="208" actId="14100"/>
        <pc:sldMkLst>
          <pc:docMk/>
          <pc:sldMk cId="2588609654" sldId="352"/>
        </pc:sldMkLst>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1-27T19:44:26.222" v="3054" actId="1036"/>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ldChg>
      <pc:sldChg chg="addSp delSp modSp mod">
        <pc:chgData name="Gerth Stølting Brodal" userId="04ef4784-6591-4f86-a140-f5c3b108582a" providerId="ADAL" clId="{A48249F3-9EE3-4E1B-83C9-A1C2EF5205D6}" dt="2024-10-26T13:12:50.671" v="100" actId="1036"/>
        <pc:sldMkLst>
          <pc:docMk/>
          <pc:sldMk cId="2732955739" sldId="296"/>
        </pc:sldMkLst>
      </pc:sldChg>
      <pc:sldChg chg="modNotesTx">
        <pc:chgData name="Gerth Stølting Brodal" userId="04ef4784-6591-4f86-a140-f5c3b108582a" providerId="ADAL" clId="{A48249F3-9EE3-4E1B-83C9-A1C2EF5205D6}" dt="2024-11-11T09:50:21.771" v="2905" actId="20577"/>
        <pc:sldMkLst>
          <pc:docMk/>
          <pc:sldMk cId="1958624224" sldId="313"/>
        </pc:sldMkLst>
      </pc:sldChg>
      <pc:sldChg chg="modSp mod modAnim">
        <pc:chgData name="Gerth Stølting Brodal" userId="04ef4784-6591-4f86-a140-f5c3b108582a" providerId="ADAL" clId="{A48249F3-9EE3-4E1B-83C9-A1C2EF5205D6}" dt="2024-10-28T09:11:21.676" v="2631" actId="20577"/>
        <pc:sldMkLst>
          <pc:docMk/>
          <pc:sldMk cId="3713377769" sldId="321"/>
        </pc:sldMkLst>
        <pc:spChg chg="mod">
          <ac:chgData name="Gerth Stølting Brodal" userId="04ef4784-6591-4f86-a140-f5c3b108582a" providerId="ADAL" clId="{A48249F3-9EE3-4E1B-83C9-A1C2EF5205D6}" dt="2024-10-28T09:11:21.676" v="2631" actId="20577"/>
          <ac:spMkLst>
            <pc:docMk/>
            <pc:sldMk cId="3713377769" sldId="321"/>
            <ac:spMk id="14" creationId="{00000000-0000-0000-0000-000000000000}"/>
          </ac:spMkLst>
        </pc:spChg>
      </pc:sldChg>
      <pc:sldChg chg="addSp delSp modSp mod">
        <pc:chgData name="Gerth Stølting Brodal" userId="04ef4784-6591-4f86-a140-f5c3b108582a" providerId="ADAL" clId="{A48249F3-9EE3-4E1B-83C9-A1C2EF5205D6}" dt="2024-10-26T13:17:30.512" v="123" actId="1035"/>
        <pc:sldMkLst>
          <pc:docMk/>
          <pc:sldMk cId="309929601" sldId="324"/>
        </pc:sldMkLst>
      </pc:sldChg>
      <pc:sldChg chg="modSp mod">
        <pc:chgData name="Gerth Stølting Brodal" userId="04ef4784-6591-4f86-a140-f5c3b108582a" providerId="ADAL" clId="{A48249F3-9EE3-4E1B-83C9-A1C2EF5205D6}" dt="2024-10-27T08:48:55.051" v="2480" actId="113"/>
        <pc:sldMkLst>
          <pc:docMk/>
          <pc:sldMk cId="3115951394" sldId="325"/>
        </pc:sldMkLst>
      </pc:sldChg>
      <pc:sldChg chg="modNotesTx">
        <pc:chgData name="Gerth Stølting Brodal" userId="04ef4784-6591-4f86-a140-f5c3b108582a" providerId="ADAL" clId="{A48249F3-9EE3-4E1B-83C9-A1C2EF5205D6}" dt="2024-10-27T08:59:12.804" v="2516" actId="20577"/>
        <pc:sldMkLst>
          <pc:docMk/>
          <pc:sldMk cId="2542659022" sldId="334"/>
        </pc:sldMkLst>
      </pc:sldChg>
      <pc:sldChg chg="addSp delSp modSp mod">
        <pc:chgData name="Gerth Stølting Brodal" userId="04ef4784-6591-4f86-a140-f5c3b108582a" providerId="ADAL" clId="{A48249F3-9EE3-4E1B-83C9-A1C2EF5205D6}" dt="2024-11-27T19:44:26.222" v="3054" actId="1036"/>
        <pc:sldMkLst>
          <pc:docMk/>
          <pc:sldMk cId="1032111732" sldId="342"/>
        </pc:sldMkLst>
        <pc:spChg chg="mod">
          <ac:chgData name="Gerth Stølting Brodal" userId="04ef4784-6591-4f86-a140-f5c3b108582a" providerId="ADAL" clId="{A48249F3-9EE3-4E1B-83C9-A1C2EF5205D6}" dt="2024-11-27T16:39:46.945" v="2981" actId="1076"/>
          <ac:spMkLst>
            <pc:docMk/>
            <pc:sldMk cId="1032111732" sldId="342"/>
            <ac:spMk id="4" creationId="{FD27AB17-99F0-4224-B06E-9FCFEB9B79D8}"/>
          </ac:spMkLst>
        </pc:spChg>
        <pc:spChg chg="add mod">
          <ac:chgData name="Gerth Stølting Brodal" userId="04ef4784-6591-4f86-a140-f5c3b108582a" providerId="ADAL" clId="{A48249F3-9EE3-4E1B-83C9-A1C2EF5205D6}" dt="2024-11-27T16:41:30.565" v="3052" actId="1038"/>
          <ac:spMkLst>
            <pc:docMk/>
            <pc:sldMk cId="1032111732" sldId="342"/>
            <ac:spMk id="8" creationId="{A49233E9-62BE-8A26-E739-04B8D339B625}"/>
          </ac:spMkLst>
        </pc:spChg>
        <pc:spChg chg="add mod">
          <ac:chgData name="Gerth Stølting Brodal" userId="04ef4784-6591-4f86-a140-f5c3b108582a" providerId="ADAL" clId="{A48249F3-9EE3-4E1B-83C9-A1C2EF5205D6}" dt="2024-11-27T16:41:30.565" v="3052" actId="1038"/>
          <ac:spMkLst>
            <pc:docMk/>
            <pc:sldMk cId="1032111732" sldId="342"/>
            <ac:spMk id="9" creationId="{623BF934-C344-A5CB-6860-50F26E607F57}"/>
          </ac:spMkLst>
        </pc:spChg>
        <pc:spChg chg="add mod">
          <ac:chgData name="Gerth Stølting Brodal" userId="04ef4784-6591-4f86-a140-f5c3b108582a" providerId="ADAL" clId="{A48249F3-9EE3-4E1B-83C9-A1C2EF5205D6}" dt="2024-11-27T19:44:26.222" v="3054" actId="1036"/>
          <ac:spMkLst>
            <pc:docMk/>
            <pc:sldMk cId="1032111732" sldId="342"/>
            <ac:spMk id="10" creationId="{CB7E636A-EC06-5EA0-F13F-4E7884C95AF8}"/>
          </ac:spMkLst>
        </pc:spChg>
        <pc:spChg chg="add mod">
          <ac:chgData name="Gerth Stølting Brodal" userId="04ef4784-6591-4f86-a140-f5c3b108582a" providerId="ADAL" clId="{A48249F3-9EE3-4E1B-83C9-A1C2EF5205D6}" dt="2024-11-27T16:40:56.825" v="3022" actId="20577"/>
          <ac:spMkLst>
            <pc:docMk/>
            <pc:sldMk cId="1032111732" sldId="342"/>
            <ac:spMk id="11" creationId="{3AA3733B-25EF-3785-15E0-9320A83F7189}"/>
          </ac:spMkLst>
        </pc:spChg>
      </pc:sldChg>
      <pc:sldChg chg="modSp modNotesTx">
        <pc:chgData name="Gerth Stølting Brodal" userId="04ef4784-6591-4f86-a140-f5c3b108582a" providerId="ADAL" clId="{A48249F3-9EE3-4E1B-83C9-A1C2EF5205D6}" dt="2024-10-27T08:50:09.434" v="2505" actId="20577"/>
        <pc:sldMkLst>
          <pc:docMk/>
          <pc:sldMk cId="2548786588" sldId="366"/>
        </pc:sldMkLst>
      </pc:sldChg>
      <pc:sldChg chg="addSp delSp modSp new mod addAnim delAnim modAnim modShow modNotesTx">
        <pc:chgData name="Gerth Stølting Brodal" userId="04ef4784-6591-4f86-a140-f5c3b108582a" providerId="ADAL" clId="{A48249F3-9EE3-4E1B-83C9-A1C2EF5205D6}" dt="2024-10-28T11:53:37.985" v="2707" actId="20577"/>
        <pc:sldMkLst>
          <pc:docMk/>
          <pc:sldMk cId="3352293646" sldId="370"/>
        </pc:sldMkLst>
        <pc:spChg chg="mod">
          <ac:chgData name="Gerth Stølting Brodal" userId="04ef4784-6591-4f86-a140-f5c3b108582a" providerId="ADAL" clId="{A48249F3-9EE3-4E1B-83C9-A1C2EF5205D6}" dt="2024-10-28T09:18:19.838" v="2663" actId="1037"/>
          <ac:spMkLst>
            <pc:docMk/>
            <pc:sldMk cId="3352293646" sldId="370"/>
            <ac:spMk id="2" creationId="{A9EBCB9A-F381-D706-A38C-5165B6C32D0B}"/>
          </ac:spMkLst>
        </pc:spChg>
        <pc:spChg chg="mod">
          <ac:chgData name="Gerth Stølting Brodal" userId="04ef4784-6591-4f86-a140-f5c3b108582a" providerId="ADAL" clId="{A48249F3-9EE3-4E1B-83C9-A1C2EF5205D6}" dt="2024-10-28T09:18:19.838" v="2663" actId="1037"/>
          <ac:spMkLst>
            <pc:docMk/>
            <pc:sldMk cId="3352293646" sldId="370"/>
            <ac:spMk id="3" creationId="{38508D54-E3FF-11BB-99A8-1FC3A8CA0341}"/>
          </ac:spMkLst>
        </pc:spChg>
        <pc:spChg chg="add mod">
          <ac:chgData name="Gerth Stølting Brodal" userId="04ef4784-6591-4f86-a140-f5c3b108582a" providerId="ADAL" clId="{A48249F3-9EE3-4E1B-83C9-A1C2EF5205D6}" dt="2024-10-28T11:53:37.985" v="2707" actId="20577"/>
          <ac:spMkLst>
            <pc:docMk/>
            <pc:sldMk cId="3352293646" sldId="370"/>
            <ac:spMk id="4" creationId="{171579A7-2DE9-C6BE-2D74-4DA0C61D9560}"/>
          </ac:spMkLst>
        </pc:spChg>
        <pc:spChg chg="add mod">
          <ac:chgData name="Gerth Stølting Brodal" userId="04ef4784-6591-4f86-a140-f5c3b108582a" providerId="ADAL" clId="{A48249F3-9EE3-4E1B-83C9-A1C2EF5205D6}" dt="2024-10-28T09:18:19.838" v="2663" actId="1037"/>
          <ac:spMkLst>
            <pc:docMk/>
            <pc:sldMk cId="3352293646" sldId="370"/>
            <ac:spMk id="10" creationId="{5AE35FCA-71AD-2EEB-A00E-CE7C2707FC1D}"/>
          </ac:spMkLst>
        </pc:spChg>
        <pc:picChg chg="add mod">
          <ac:chgData name="Gerth Stølting Brodal" userId="04ef4784-6591-4f86-a140-f5c3b108582a" providerId="ADAL" clId="{A48249F3-9EE3-4E1B-83C9-A1C2EF5205D6}" dt="2024-10-28T09:18:19.838" v="2663" actId="1037"/>
          <ac:picMkLst>
            <pc:docMk/>
            <pc:sldMk cId="3352293646" sldId="370"/>
            <ac:picMk id="19" creationId="{94DC24CC-26EF-0E22-BAC8-E7C24B4C6265}"/>
          </ac:picMkLst>
        </pc:picChg>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ldChg>
      <pc:sldChg chg="modSp mod">
        <pc:chgData name="Gerth Stølting Brodal" userId="04ef4784-6591-4f86-a140-f5c3b108582a" providerId="ADAL" clId="{579B8F14-3FA3-429D-8E32-632615DC74B0}" dt="2023-03-10T23:33:19.887" v="9" actId="6549"/>
        <pc:sldMkLst>
          <pc:docMk/>
          <pc:sldMk cId="615916609" sldId="320"/>
        </pc:sldMkLst>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ldChg>
      <pc:sldChg chg="addSp delSp modSp mod">
        <pc:chgData name="Gerth Stølting Brodal" userId="04ef4784-6591-4f86-a140-f5c3b108582a" providerId="ADAL" clId="{0F53455B-6622-4BA3-9047-1C85E984A1D9}" dt="2023-01-26T16:54:05.898" v="56" actId="1076"/>
        <pc:sldMkLst>
          <pc:docMk/>
          <pc:sldMk cId="2732955739" sldId="296"/>
        </pc:sldMkLst>
      </pc:sldChg>
      <pc:sldChg chg="modSp mod">
        <pc:chgData name="Gerth Stølting Brodal" userId="04ef4784-6591-4f86-a140-f5c3b108582a" providerId="ADAL" clId="{0F53455B-6622-4BA3-9047-1C85E984A1D9}" dt="2023-01-29T19:37:30.471" v="506" actId="6549"/>
        <pc:sldMkLst>
          <pc:docMk/>
          <pc:sldMk cId="572829695" sldId="305"/>
        </pc:sldMkLst>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ldChg>
      <pc:sldChg chg="modSp mod">
        <pc:chgData name="Gerth Stølting Brodal" userId="04ef4784-6591-4f86-a140-f5c3b108582a" providerId="ADAL" clId="{0F53455B-6622-4BA3-9047-1C85E984A1D9}" dt="2023-01-29T20:48:49.146" v="514" actId="20577"/>
        <pc:sldMkLst>
          <pc:docMk/>
          <pc:sldMk cId="3019894234" sldId="316"/>
        </pc:sldMkLst>
      </pc:sldChg>
      <pc:sldChg chg="modSp mod">
        <pc:chgData name="Gerth Stølting Brodal" userId="04ef4784-6591-4f86-a140-f5c3b108582a" providerId="ADAL" clId="{0F53455B-6622-4BA3-9047-1C85E984A1D9}" dt="2023-01-29T21:40:45.668" v="592" actId="20577"/>
        <pc:sldMkLst>
          <pc:docMk/>
          <pc:sldMk cId="615916609" sldId="320"/>
        </pc:sldMkLst>
      </pc:sldChg>
      <pc:sldChg chg="modSp mod">
        <pc:chgData name="Gerth Stølting Brodal" userId="04ef4784-6591-4f86-a140-f5c3b108582a" providerId="ADAL" clId="{0F53455B-6622-4BA3-9047-1C85E984A1D9}" dt="2023-01-30T07:26:42.960" v="718" actId="20577"/>
        <pc:sldMkLst>
          <pc:docMk/>
          <pc:sldMk cId="3427877334" sldId="323"/>
        </pc:sldMkLst>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ldChg>
      <pc:sldChg chg="addSp delSp modSp mod">
        <pc:chgData name="Gerth Stølting Brodal" userId="04ef4784-6591-4f86-a140-f5c3b108582a" providerId="ADAL" clId="{0F53455B-6622-4BA3-9047-1C85E984A1D9}" dt="2023-01-26T18:03:13.467" v="483" actId="1076"/>
        <pc:sldMkLst>
          <pc:docMk/>
          <pc:sldMk cId="2180986456" sldId="328"/>
        </pc:sldMkLst>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ldChg>
      <pc:sldChg chg="addSp delSp modSp mod delAnim">
        <pc:chgData name="Gerth Stølting Brodal" userId="04ef4784-6591-4f86-a140-f5c3b108582a" providerId="ADAL" clId="{0F53455B-6622-4BA3-9047-1C85E984A1D9}" dt="2023-01-26T17:42:59.914" v="441" actId="167"/>
        <pc:sldMkLst>
          <pc:docMk/>
          <pc:sldMk cId="578142215" sldId="351"/>
        </pc:sldMkLst>
      </pc:sldChg>
      <pc:sldChg chg="modSp mod">
        <pc:chgData name="Gerth Stølting Brodal" userId="04ef4784-6591-4f86-a140-f5c3b108582a" providerId="ADAL" clId="{0F53455B-6622-4BA3-9047-1C85E984A1D9}" dt="2023-01-29T21:46:04.627" v="598" actId="14734"/>
        <pc:sldMkLst>
          <pc:docMk/>
          <pc:sldMk cId="1092964826" sldId="368"/>
        </pc:sldMkLst>
      </pc:sldChg>
    </pc:docChg>
  </pc:docChgLst>
  <pc:docChgLst>
    <pc:chgData name="Gerth Stølting Brodal" userId="04ef4784-6591-4f86-a140-f5c3b108582a" providerId="ADAL" clId="{3665B3C5-292C-4D75-83BC-DDD52501CB10}"/>
    <pc:docChg chg="undo custSel modSld sldOrd">
      <pc:chgData name="Gerth Stølting Brodal" userId="04ef4784-6591-4f86-a140-f5c3b108582a" providerId="ADAL" clId="{3665B3C5-292C-4D75-83BC-DDD52501CB10}" dt="2025-01-26T01:03:47.406" v="257" actId="20577"/>
      <pc:docMkLst>
        <pc:docMk/>
      </pc:docMkLst>
      <pc:sldChg chg="modNotesTx">
        <pc:chgData name="Gerth Stølting Brodal" userId="04ef4784-6591-4f86-a140-f5c3b108582a" providerId="ADAL" clId="{3665B3C5-292C-4D75-83BC-DDD52501CB10}" dt="2025-01-25T22:46:02.286" v="0"/>
        <pc:sldMkLst>
          <pc:docMk/>
          <pc:sldMk cId="2575270775" sldId="256"/>
        </pc:sldMkLst>
      </pc:sldChg>
      <pc:sldChg chg="modSp">
        <pc:chgData name="Gerth Stølting Brodal" userId="04ef4784-6591-4f86-a140-f5c3b108582a" providerId="ADAL" clId="{3665B3C5-292C-4D75-83BC-DDD52501CB10}" dt="2025-01-26T01:03:47.406" v="257" actId="20577"/>
        <pc:sldMkLst>
          <pc:docMk/>
          <pc:sldMk cId="2536353161" sldId="265"/>
        </pc:sldMkLst>
        <pc:spChg chg="mod">
          <ac:chgData name="Gerth Stølting Brodal" userId="04ef4784-6591-4f86-a140-f5c3b108582a" providerId="ADAL" clId="{3665B3C5-292C-4D75-83BC-DDD52501CB10}" dt="2025-01-26T01:03:47.406" v="257" actId="20577"/>
          <ac:spMkLst>
            <pc:docMk/>
            <pc:sldMk cId="2536353161" sldId="265"/>
            <ac:spMk id="3" creationId="{00000000-0000-0000-0000-000000000000}"/>
          </ac:spMkLst>
        </pc:spChg>
      </pc:sldChg>
      <pc:sldChg chg="addSp delSp modSp mod">
        <pc:chgData name="Gerth Stølting Brodal" userId="04ef4784-6591-4f86-a140-f5c3b108582a" providerId="ADAL" clId="{3665B3C5-292C-4D75-83BC-DDD52501CB10}" dt="2025-01-25T23:30:51.611" v="140" actId="1036"/>
        <pc:sldMkLst>
          <pc:docMk/>
          <pc:sldMk cId="2732955739" sldId="296"/>
        </pc:sldMkLst>
        <pc:picChg chg="del">
          <ac:chgData name="Gerth Stølting Brodal" userId="04ef4784-6591-4f86-a140-f5c3b108582a" providerId="ADAL" clId="{3665B3C5-292C-4D75-83BC-DDD52501CB10}" dt="2025-01-25T23:29:27.535" v="120" actId="478"/>
          <ac:picMkLst>
            <pc:docMk/>
            <pc:sldMk cId="2732955739" sldId="296"/>
            <ac:picMk id="5" creationId="{E07FACD6-734E-5F78-F176-5CCEA8C16A04}"/>
          </ac:picMkLst>
        </pc:picChg>
        <pc:picChg chg="add mod">
          <ac:chgData name="Gerth Stølting Brodal" userId="04ef4784-6591-4f86-a140-f5c3b108582a" providerId="ADAL" clId="{3665B3C5-292C-4D75-83BC-DDD52501CB10}" dt="2025-01-25T23:30:51.611" v="140" actId="1036"/>
          <ac:picMkLst>
            <pc:docMk/>
            <pc:sldMk cId="2732955739" sldId="296"/>
            <ac:picMk id="6" creationId="{4812E643-0378-5081-6539-9703EE5A9FD4}"/>
          </ac:picMkLst>
        </pc:picChg>
      </pc:sldChg>
      <pc:sldChg chg="addSp modSp mod">
        <pc:chgData name="Gerth Stølting Brodal" userId="04ef4784-6591-4f86-a140-f5c3b108582a" providerId="ADAL" clId="{3665B3C5-292C-4D75-83BC-DDD52501CB10}" dt="2025-01-26T01:00:36.770" v="255" actId="1076"/>
        <pc:sldMkLst>
          <pc:docMk/>
          <pc:sldMk cId="2904674289" sldId="299"/>
        </pc:sldMkLst>
        <pc:spChg chg="mod">
          <ac:chgData name="Gerth Stølting Brodal" userId="04ef4784-6591-4f86-a140-f5c3b108582a" providerId="ADAL" clId="{3665B3C5-292C-4D75-83BC-DDD52501CB10}" dt="2025-01-26T01:00:27.934" v="250"/>
          <ac:spMkLst>
            <pc:docMk/>
            <pc:sldMk cId="2904674289" sldId="299"/>
            <ac:spMk id="4"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8"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9"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10"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11"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12"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13"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22" creationId="{00000000-0000-0000-0000-000000000000}"/>
          </ac:spMkLst>
        </pc:spChg>
        <pc:spChg chg="add mod">
          <ac:chgData name="Gerth Stølting Brodal" userId="04ef4784-6591-4f86-a140-f5c3b108582a" providerId="ADAL" clId="{3665B3C5-292C-4D75-83BC-DDD52501CB10}" dt="2025-01-26T01:00:36.770" v="255" actId="1076"/>
          <ac:spMkLst>
            <pc:docMk/>
            <pc:sldMk cId="2904674289" sldId="299"/>
            <ac:spMk id="24" creationId="{445006EA-E819-1F1B-4F5F-BB768AD7D627}"/>
          </ac:spMkLst>
        </pc:spChg>
        <pc:spChg chg="mod">
          <ac:chgData name="Gerth Stølting Brodal" userId="04ef4784-6591-4f86-a140-f5c3b108582a" providerId="ADAL" clId="{3665B3C5-292C-4D75-83BC-DDD52501CB10}" dt="2025-01-26T01:00:27.934" v="250"/>
          <ac:spMkLst>
            <pc:docMk/>
            <pc:sldMk cId="2904674289" sldId="299"/>
            <ac:spMk id="47" creationId="{00000000-0000-0000-0000-000000000000}"/>
          </ac:spMkLst>
        </pc:spChg>
      </pc:sldChg>
      <pc:sldChg chg="ord">
        <pc:chgData name="Gerth Stølting Brodal" userId="04ef4784-6591-4f86-a140-f5c3b108582a" providerId="ADAL" clId="{3665B3C5-292C-4D75-83BC-DDD52501CB10}" dt="2025-01-25T23:17:45.889" v="116"/>
        <pc:sldMkLst>
          <pc:docMk/>
          <pc:sldMk cId="572829695" sldId="305"/>
        </pc:sldMkLst>
      </pc:sldChg>
      <pc:sldChg chg="modSp">
        <pc:chgData name="Gerth Stølting Brodal" userId="04ef4784-6591-4f86-a140-f5c3b108582a" providerId="ADAL" clId="{3665B3C5-292C-4D75-83BC-DDD52501CB10}" dt="2025-01-25T23:31:46.547" v="143" actId="20577"/>
        <pc:sldMkLst>
          <pc:docMk/>
          <pc:sldMk cId="3965123638" sldId="306"/>
        </pc:sldMkLst>
        <pc:spChg chg="mod">
          <ac:chgData name="Gerth Stølting Brodal" userId="04ef4784-6591-4f86-a140-f5c3b108582a" providerId="ADAL" clId="{3665B3C5-292C-4D75-83BC-DDD52501CB10}" dt="2025-01-25T23:31:46.547" v="143" actId="20577"/>
          <ac:spMkLst>
            <pc:docMk/>
            <pc:sldMk cId="3965123638" sldId="306"/>
            <ac:spMk id="3" creationId="{00000000-0000-0000-0000-000000000000}"/>
          </ac:spMkLst>
        </pc:spChg>
      </pc:sldChg>
      <pc:sldChg chg="modSp mod">
        <pc:chgData name="Gerth Stølting Brodal" userId="04ef4784-6591-4f86-a140-f5c3b108582a" providerId="ADAL" clId="{3665B3C5-292C-4D75-83BC-DDD52501CB10}" dt="2025-01-25T23:14:45.556" v="114" actId="6549"/>
        <pc:sldMkLst>
          <pc:docMk/>
          <pc:sldMk cId="3427877334" sldId="323"/>
        </pc:sldMkLst>
        <pc:spChg chg="mod">
          <ac:chgData name="Gerth Stølting Brodal" userId="04ef4784-6591-4f86-a140-f5c3b108582a" providerId="ADAL" clId="{3665B3C5-292C-4D75-83BC-DDD52501CB10}" dt="2025-01-25T22:47:41.979" v="1"/>
          <ac:spMkLst>
            <pc:docMk/>
            <pc:sldMk cId="3427877334" sldId="323"/>
            <ac:spMk id="2" creationId="{00000000-0000-0000-0000-000000000000}"/>
          </ac:spMkLst>
        </pc:spChg>
        <pc:spChg chg="mod">
          <ac:chgData name="Gerth Stølting Brodal" userId="04ef4784-6591-4f86-a140-f5c3b108582a" providerId="ADAL" clId="{3665B3C5-292C-4D75-83BC-DDD52501CB10}" dt="2025-01-25T22:54:15.652" v="93" actId="1037"/>
          <ac:spMkLst>
            <pc:docMk/>
            <pc:sldMk cId="3427877334" sldId="323"/>
            <ac:spMk id="3" creationId="{00000000-0000-0000-0000-000000000000}"/>
          </ac:spMkLst>
        </pc:spChg>
        <pc:spChg chg="mod">
          <ac:chgData name="Gerth Stølting Brodal" userId="04ef4784-6591-4f86-a140-f5c3b108582a" providerId="ADAL" clId="{3665B3C5-292C-4D75-83BC-DDD52501CB10}" dt="2025-01-25T23:14:45.556" v="114" actId="6549"/>
          <ac:spMkLst>
            <pc:docMk/>
            <pc:sldMk cId="3427877334" sldId="323"/>
            <ac:spMk id="4" creationId="{00000000-0000-0000-0000-000000000000}"/>
          </ac:spMkLst>
        </pc:spChg>
      </pc:sldChg>
      <pc:sldChg chg="addSp delSp modSp mod">
        <pc:chgData name="Gerth Stølting Brodal" userId="04ef4784-6591-4f86-a140-f5c3b108582a" providerId="ADAL" clId="{3665B3C5-292C-4D75-83BC-DDD52501CB10}" dt="2025-01-25T23:55:36.106" v="220" actId="20577"/>
        <pc:sldMkLst>
          <pc:docMk/>
          <pc:sldMk cId="309929601" sldId="324"/>
        </pc:sldMkLst>
        <pc:spChg chg="mod">
          <ac:chgData name="Gerth Stølting Brodal" userId="04ef4784-6591-4f86-a140-f5c3b108582a" providerId="ADAL" clId="{3665B3C5-292C-4D75-83BC-DDD52501CB10}" dt="2025-01-25T23:55:36.106" v="220" actId="20577"/>
          <ac:spMkLst>
            <pc:docMk/>
            <pc:sldMk cId="309929601" sldId="324"/>
            <ac:spMk id="4" creationId="{00000000-0000-0000-0000-000000000000}"/>
          </ac:spMkLst>
        </pc:spChg>
        <pc:picChg chg="add del mod ord">
          <ac:chgData name="Gerth Stølting Brodal" userId="04ef4784-6591-4f86-a140-f5c3b108582a" providerId="ADAL" clId="{3665B3C5-292C-4D75-83BC-DDD52501CB10}" dt="2025-01-25T23:54:00.715" v="212" actId="1036"/>
          <ac:picMkLst>
            <pc:docMk/>
            <pc:sldMk cId="309929601" sldId="324"/>
            <ac:picMk id="5" creationId="{20F97F92-89FC-66F1-9B16-F6124453F10D}"/>
          </ac:picMkLst>
        </pc:picChg>
        <pc:picChg chg="add del">
          <ac:chgData name="Gerth Stølting Brodal" userId="04ef4784-6591-4f86-a140-f5c3b108582a" providerId="ADAL" clId="{3665B3C5-292C-4D75-83BC-DDD52501CB10}" dt="2025-01-25T23:53:38.265" v="190" actId="478"/>
          <ac:picMkLst>
            <pc:docMk/>
            <pc:sldMk cId="309929601" sldId="324"/>
            <ac:picMk id="6" creationId="{C91CC678-7A3E-5F50-E9FE-264C54B51C18}"/>
          </ac:picMkLst>
        </pc:picChg>
      </pc:sldChg>
      <pc:sldChg chg="addSp delSp modSp mod">
        <pc:chgData name="Gerth Stølting Brodal" userId="04ef4784-6591-4f86-a140-f5c3b108582a" providerId="ADAL" clId="{3665B3C5-292C-4D75-83BC-DDD52501CB10}" dt="2025-01-26T00:20:14.563" v="249" actId="1037"/>
        <pc:sldMkLst>
          <pc:docMk/>
          <pc:sldMk cId="3115951394" sldId="325"/>
        </pc:sldMkLst>
        <pc:spChg chg="mod">
          <ac:chgData name="Gerth Stølting Brodal" userId="04ef4784-6591-4f86-a140-f5c3b108582a" providerId="ADAL" clId="{3665B3C5-292C-4D75-83BC-DDD52501CB10}" dt="2025-01-25T23:48:31.471" v="151" actId="6549"/>
          <ac:spMkLst>
            <pc:docMk/>
            <pc:sldMk cId="3115951394" sldId="325"/>
            <ac:spMk id="2" creationId="{00000000-0000-0000-0000-000000000000}"/>
          </ac:spMkLst>
        </pc:spChg>
        <pc:spChg chg="mod">
          <ac:chgData name="Gerth Stølting Brodal" userId="04ef4784-6591-4f86-a140-f5c3b108582a" providerId="ADAL" clId="{3665B3C5-292C-4D75-83BC-DDD52501CB10}" dt="2025-01-26T00:20:14.563" v="249" actId="1037"/>
          <ac:spMkLst>
            <pc:docMk/>
            <pc:sldMk cId="3115951394" sldId="325"/>
            <ac:spMk id="7" creationId="{9EE0A2FC-45F6-472F-84FC-B057B7D4B6D2}"/>
          </ac:spMkLst>
        </pc:spChg>
        <pc:picChg chg="add mod ord">
          <ac:chgData name="Gerth Stølting Brodal" userId="04ef4784-6591-4f86-a140-f5c3b108582a" providerId="ADAL" clId="{3665B3C5-292C-4D75-83BC-DDD52501CB10}" dt="2025-01-26T00:19:50.434" v="237" actId="1035"/>
          <ac:picMkLst>
            <pc:docMk/>
            <pc:sldMk cId="3115951394" sldId="325"/>
            <ac:picMk id="4" creationId="{AAA0046E-BE48-C518-D919-2AB4AF4D3DF0}"/>
          </ac:picMkLst>
        </pc:picChg>
        <pc:picChg chg="del">
          <ac:chgData name="Gerth Stølting Brodal" userId="04ef4784-6591-4f86-a140-f5c3b108582a" providerId="ADAL" clId="{3665B3C5-292C-4D75-83BC-DDD52501CB10}" dt="2025-01-25T23:48:20.749" v="144" actId="478"/>
          <ac:picMkLst>
            <pc:docMk/>
            <pc:sldMk cId="3115951394" sldId="325"/>
            <ac:picMk id="9" creationId="{8A05DFB7-8320-851D-D27C-98D3CA3A53EB}"/>
          </ac:picMkLst>
        </pc:pic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ldChg>
      <pc:sldChg chg="addSp modSp mod">
        <pc:chgData name="Gerth Stølting Brodal" userId="04ef4784-6591-4f86-a140-f5c3b108582a" providerId="ADAL" clId="{AC15A741-76D8-42A2-B5C0-D1964EFC2240}" dt="2024-01-28T23:06:39.979" v="602" actId="20577"/>
        <pc:sldMkLst>
          <pc:docMk/>
          <pc:sldMk cId="2904674289" sldId="299"/>
        </pc:sldMkLst>
      </pc:sldChg>
      <pc:sldChg chg="modSp">
        <pc:chgData name="Gerth Stølting Brodal" userId="04ef4784-6591-4f86-a140-f5c3b108582a" providerId="ADAL" clId="{AC15A741-76D8-42A2-B5C0-D1964EFC2240}" dt="2023-12-06T00:10:57.567" v="34" actId="113"/>
        <pc:sldMkLst>
          <pc:docMk/>
          <pc:sldMk cId="3965123638" sldId="306"/>
        </pc:sldMkLst>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ldChg>
      <pc:sldChg chg="addSp delSp modSp mod modNotesTx">
        <pc:chgData name="Gerth Stølting Brodal" userId="04ef4784-6591-4f86-a140-f5c3b108582a" providerId="ADAL" clId="{AC15A741-76D8-42A2-B5C0-D1964EFC2240}" dt="2024-01-29T07:20:42.621" v="683"/>
        <pc:sldMkLst>
          <pc:docMk/>
          <pc:sldMk cId="309929601" sldId="324"/>
        </pc:sldMkLst>
      </pc:sldChg>
      <pc:sldChg chg="addSp delSp modSp mod">
        <pc:chgData name="Gerth Stølting Brodal" userId="04ef4784-6591-4f86-a140-f5c3b108582a" providerId="ADAL" clId="{AC15A741-76D8-42A2-B5C0-D1964EFC2240}" dt="2024-01-28T22:13:11.595" v="289" actId="20577"/>
        <pc:sldMkLst>
          <pc:docMk/>
          <pc:sldMk cId="3115951394" sldId="325"/>
        </pc:sldMkLst>
      </pc:sldChg>
      <pc:sldChg chg="modSp modAnim">
        <pc:chgData name="Gerth Stølting Brodal" userId="04ef4784-6591-4f86-a140-f5c3b108582a" providerId="ADAL" clId="{AC15A741-76D8-42A2-B5C0-D1964EFC2240}" dt="2024-01-28T22:06:29.319" v="274" actId="2711"/>
        <pc:sldMkLst>
          <pc:docMk/>
          <pc:sldMk cId="2268915177" sldId="326"/>
        </pc:sldMkLst>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ldChg>
      <pc:sldChg chg="modSp mod">
        <pc:chgData name="Gerth Stølting Brodal" userId="04ef4784-6591-4f86-a140-f5c3b108582a" providerId="ADAL" clId="{AC15A741-76D8-42A2-B5C0-D1964EFC2240}" dt="2024-01-28T23:32:09.776" v="646" actId="20577"/>
        <pc:sldMkLst>
          <pc:docMk/>
          <pc:sldMk cId="1032111732" sldId="342"/>
        </pc:sldMkLst>
      </pc:sldChg>
      <pc:sldChg chg="modSp">
        <pc:chgData name="Gerth Stølting Brodal" userId="04ef4784-6591-4f86-a140-f5c3b108582a" providerId="ADAL" clId="{AC15A741-76D8-42A2-B5C0-D1964EFC2240}" dt="2024-01-28T23:14:10.548" v="644" actId="20577"/>
        <pc:sldMkLst>
          <pc:docMk/>
          <pc:sldMk cId="3891098839" sldId="350"/>
        </pc:sldMkLst>
      </pc:sldChg>
      <pc:sldChg chg="modSp mod modNotesTx">
        <pc:chgData name="Gerth Stølting Brodal" userId="04ef4784-6591-4f86-a140-f5c3b108582a" providerId="ADAL" clId="{AC15A741-76D8-42A2-B5C0-D1964EFC2240}" dt="2024-02-01T15:30:56.209" v="1087" actId="20577"/>
        <pc:sldMkLst>
          <pc:docMk/>
          <pc:sldMk cId="2588609654" sldId="352"/>
        </pc:sldMkLst>
      </pc:sldChg>
      <pc:sldChg chg="modSp mod">
        <pc:chgData name="Gerth Stølting Brodal" userId="04ef4784-6591-4f86-a140-f5c3b108582a" providerId="ADAL" clId="{AC15A741-76D8-42A2-B5C0-D1964EFC2240}" dt="2024-02-01T15:23:06.900" v="1007" actId="113"/>
        <pc:sldMkLst>
          <pc:docMk/>
          <pc:sldMk cId="4061712828" sldId="353"/>
        </pc:sldMkLst>
      </pc:sldChg>
      <pc:sldChg chg="modSp modNotesTx">
        <pc:chgData name="Gerth Stølting Brodal" userId="04ef4784-6591-4f86-a140-f5c3b108582a" providerId="ADAL" clId="{AC15A741-76D8-42A2-B5C0-D1964EFC2240}" dt="2024-01-28T21:53:53.267" v="111" actId="6549"/>
        <pc:sldMkLst>
          <pc:docMk/>
          <pc:sldMk cId="2548786588" sldId="366"/>
        </pc:sldMkLst>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https://kursuskatalog.au.dk/da/course/130939/Introduktion-til-programmering-med-videnskabelige-anvendelser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ZTPrbAKmcd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survey.stackoverflow.co/2024/technology/#1-integrated-development-environment" TargetMode="Externa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0046E-BE48-C518-D919-2AB4AF4D3DF0}"/>
              </a:ext>
            </a:extLst>
          </p:cNvPr>
          <p:cNvPicPr>
            <a:picLocks noChangeAspect="1"/>
          </p:cNvPicPr>
          <p:nvPr/>
        </p:nvPicPr>
        <p:blipFill>
          <a:blip r:embed="rId3"/>
          <a:stretch>
            <a:fillRect/>
          </a:stretch>
        </p:blipFill>
        <p:spPr>
          <a:xfrm>
            <a:off x="838200" y="1361205"/>
            <a:ext cx="10515600" cy="4754988"/>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2025</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97F92-89FC-66F1-9B16-F6124453F10D}"/>
              </a:ext>
            </a:extLst>
          </p:cNvPr>
          <p:cNvPicPr>
            <a:picLocks noChangeAspect="1"/>
          </p:cNvPicPr>
          <p:nvPr/>
        </p:nvPicPr>
        <p:blipFill>
          <a:blip r:embed="rId3"/>
          <a:stretch>
            <a:fillRect/>
          </a:stretch>
        </p:blipFill>
        <p:spPr>
          <a:xfrm>
            <a:off x="0" y="2732582"/>
            <a:ext cx="12192000" cy="3264416"/>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1958 – 2025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/130939/</a:t>
            </a:r>
            <a:endParaRPr lang="en-US" sz="2400" dirty="0"/>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 no AI</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a:t>
            </a:r>
          </a:p>
          <a:p>
            <a:pPr>
              <a:tabLst>
                <a:tab pos="539750" algn="l"/>
              </a:tabLst>
            </a:pPr>
            <a:r>
              <a:rPr lang="en-US" sz="1400" dirty="0"/>
              <a:t>	assignments and submission of </a:t>
            </a:r>
          </a:p>
          <a:p>
            <a:pPr>
              <a:tabLst>
                <a:tab pos="539750" algn="l"/>
              </a:tabLst>
            </a:pPr>
            <a:r>
              <a:rPr lang="en-US" sz="1400" b="1" dirty="0">
                <a:solidFill>
                  <a:srgbClr val="C00000"/>
                </a:solidFill>
              </a:rPr>
              <a:t>	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da-DK"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a:t>
            </a:r>
            <a:r>
              <a:rPr lang="en-US">
                <a:sym typeface="Wingdings" panose="05000000000000000000" pitchFamily="2" charset="2"/>
              </a:rPr>
              <a:t>release 3.13.1</a:t>
            </a:r>
            <a:endParaRPr lang="en-US" dirty="0">
              <a:sym typeface="Wingdings" panose="05000000000000000000" pitchFamily="2" charset="2"/>
            </a:endParaRP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+500.000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934347" y="4990476"/>
            <a:ext cx="5173683" cy="400110"/>
          </a:xfrm>
          <a:prstGeom prst="rect">
            <a:avLst/>
          </a:prstGeom>
          <a:noFill/>
        </p:spPr>
        <p:txBody>
          <a:bodyPr wrap="square" rtlCol="0">
            <a:spAutoFit/>
          </a:bodyPr>
          <a:lstStyle/>
          <a:p>
            <a:pPr algn="r"/>
            <a:r>
              <a:rPr lang="da-DK" sz="2000" dirty="0"/>
              <a:t>Try to google ”</a:t>
            </a:r>
            <a:r>
              <a:rPr lang="da-DK" sz="2000" dirty="0" err="1">
                <a:hlinkClick r:id="rId4"/>
              </a:rPr>
              <a:t>best</a:t>
            </a:r>
            <a:r>
              <a:rPr lang="da-DK" sz="2000" dirty="0">
                <a:hlinkClick r:id="rId4"/>
              </a:rPr>
              <a:t> ide </a:t>
            </a:r>
            <a:r>
              <a:rPr lang="da-DK" sz="2000" dirty="0" err="1">
                <a:hlinkClick r:id="rId4"/>
              </a:rPr>
              <a:t>python</a:t>
            </a:r>
            <a:r>
              <a:rPr lang="da-DK" sz="2000" dirty="0"/>
              <a:t>”</a:t>
            </a:r>
          </a:p>
        </p:txBody>
      </p:sp>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66974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42774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652260" y="4295551"/>
            <a:ext cx="5120640" cy="523220"/>
          </a:xfrm>
          <a:prstGeom prst="rect">
            <a:avLst/>
          </a:prstGeom>
          <a:noFill/>
        </p:spPr>
        <p:txBody>
          <a:bodyPr wrap="square" rtlCol="0">
            <a:spAutoFit/>
          </a:bodyPr>
          <a:lstStyle/>
          <a:p>
            <a:r>
              <a:rPr lang="en-US" sz="1400" dirty="0"/>
              <a:t>“</a:t>
            </a:r>
            <a:r>
              <a:rPr lang="en-US" sz="1400" i="1" dirty="0"/>
              <a:t>Visual Studio Code is used by more than twice as many developers than its nearest alternative</a:t>
            </a:r>
            <a:r>
              <a:rPr lang="en-US" sz="1400" dirty="0"/>
              <a:t>”, </a:t>
            </a:r>
            <a:r>
              <a:rPr lang="en-US" sz="1400" dirty="0">
                <a:hlinkClick r:id="rId5"/>
              </a:rPr>
              <a:t>Stack overflow survey 2024</a:t>
            </a:r>
            <a:endParaRPr lang="en-US" sz="140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652260" y="3805143"/>
            <a:ext cx="5120640" cy="307777"/>
          </a:xfrm>
          <a:prstGeom prst="rect">
            <a:avLst/>
          </a:prstGeom>
          <a:noFill/>
        </p:spPr>
        <p:txBody>
          <a:bodyPr wrap="square" rtlCol="0">
            <a:spAutoFit/>
          </a:bodyPr>
          <a:lstStyle/>
          <a:p>
            <a:r>
              <a:rPr lang="da-DK" sz="1400" dirty="0"/>
              <a:t>Good beginer Python IDE </a:t>
            </a:r>
            <a:endParaRPr lang="en-US" sz="1400" dirty="0"/>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3"/>
          <a:stretch>
            <a:fillRect/>
          </a:stretch>
        </p:blipFill>
        <p:spPr>
          <a:xfrm>
            <a:off x="6443120" y="158506"/>
            <a:ext cx="5674218" cy="4386859"/>
          </a:xfrm>
          <a:prstGeom prst="rect">
            <a:avLst/>
          </a:prstGeom>
        </p:spPr>
      </p:pic>
      <p:pic>
        <p:nvPicPr>
          <p:cNvPr id="6" name="Picture 5">
            <a:extLst>
              <a:ext uri="{FF2B5EF4-FFF2-40B4-BE49-F238E27FC236}">
                <a16:creationId xmlns:a16="http://schemas.microsoft.com/office/drawing/2014/main" id="{4812E643-0378-5081-6539-9703EE5A9FD4}"/>
              </a:ext>
            </a:extLst>
          </p:cNvPr>
          <p:cNvPicPr>
            <a:picLocks noChangeAspect="1"/>
          </p:cNvPicPr>
          <p:nvPr/>
        </p:nvPicPr>
        <p:blipFill>
          <a:blip r:embed="rId4"/>
          <a:stretch>
            <a:fillRect/>
          </a:stretch>
        </p:blipFill>
        <p:spPr>
          <a:xfrm>
            <a:off x="182880" y="4798644"/>
            <a:ext cx="4350620"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17275</TotalTime>
  <Words>11759</Words>
  <Application>Microsoft Office PowerPoint</Application>
  <PresentationFormat>Widescreen</PresentationFormat>
  <Paragraphs>1107</Paragraphs>
  <Slides>54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Lecturer</vt:lpstr>
      <vt:lpstr>Course description – kursuskatalog.au.dk/en/course/130939/</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2025</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2025-01-26T01:03:48Z</dcterms:modified>
</cp:coreProperties>
</file>